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-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4138" y="-4706"/>
            <a:ext cx="12183596" cy="687630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39000">
                <a:schemeClr val="bg1"/>
              </a:gs>
              <a:gs pos="96000">
                <a:srgbClr val="CCFFCC"/>
              </a:gs>
              <a:gs pos="81000">
                <a:srgbClr val="CCFF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 b="1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5A7FE873-00AA-42D2-B30D-23C4B0B90A93}" type="datetimeFigureOut">
              <a:rPr lang="zh-TW" altLang="en-US" smtClean="0"/>
              <a:pPr/>
              <a:t>2020/10/15/Thu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/>
          </a:p>
        </p:txBody>
      </p:sp>
      <p:grpSp>
        <p:nvGrpSpPr>
          <p:cNvPr id="17" name="群組 16"/>
          <p:cNvGrpSpPr/>
          <p:nvPr/>
        </p:nvGrpSpPr>
        <p:grpSpPr>
          <a:xfrm>
            <a:off x="4137" y="2606"/>
            <a:ext cx="12189840" cy="6861681"/>
            <a:chOff x="3103" y="0"/>
            <a:chExt cx="9142380" cy="6861681"/>
          </a:xfrm>
        </p:grpSpPr>
        <p:pic>
          <p:nvPicPr>
            <p:cNvPr id="7" name="圖片 6"/>
            <p:cNvPicPr>
              <a:picLocks noChangeAspect="1"/>
            </p:cNvPicPr>
            <p:nvPr userDrawn="1"/>
          </p:nvPicPr>
          <p:blipFill rotWithShape="1">
            <a:blip r:embed="rId2" cstate="print">
              <a:clrChange>
                <a:clrFrom>
                  <a:srgbClr val="F9FDFE"/>
                </a:clrFrom>
                <a:clrTo>
                  <a:srgbClr val="F9FD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390" b="14377"/>
            <a:stretch/>
          </p:blipFill>
          <p:spPr>
            <a:xfrm>
              <a:off x="3103" y="0"/>
              <a:ext cx="3416969" cy="3224463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 userDrawn="1"/>
          </p:nvPicPr>
          <p:blipFill rotWithShape="1">
            <a:blip r:embed="rId2" cstate="print">
              <a:clrChange>
                <a:clrFrom>
                  <a:srgbClr val="F9FDFE"/>
                </a:clrFrom>
                <a:clrTo>
                  <a:srgbClr val="F9FD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192"/>
            <a:stretch/>
          </p:blipFill>
          <p:spPr>
            <a:xfrm>
              <a:off x="3416968" y="0"/>
              <a:ext cx="4186925" cy="745958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 userDrawn="1"/>
          </p:nvPicPr>
          <p:blipFill rotWithShape="1">
            <a:blip r:embed="rId2" cstate="print">
              <a:clrChange>
                <a:clrFrom>
                  <a:srgbClr val="F9FDFE"/>
                </a:clrFrom>
                <a:clrTo>
                  <a:srgbClr val="F9FD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27" t="15336"/>
            <a:stretch/>
          </p:blipFill>
          <p:spPr>
            <a:xfrm>
              <a:off x="5864062" y="3671311"/>
              <a:ext cx="3281421" cy="3188368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 userDrawn="1"/>
          </p:nvPicPr>
          <p:blipFill rotWithShape="1">
            <a:blip r:embed="rId2" cstate="print">
              <a:clrChange>
                <a:clrFrom>
                  <a:srgbClr val="F9FDFE"/>
                </a:clrFrom>
                <a:clrTo>
                  <a:srgbClr val="F9FD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01" r="16452"/>
            <a:stretch/>
          </p:blipFill>
          <p:spPr>
            <a:xfrm>
              <a:off x="3103" y="3736058"/>
              <a:ext cx="3498088" cy="3125623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 userDrawn="1"/>
          </p:nvPicPr>
          <p:blipFill rotWithShape="1">
            <a:blip r:embed="rId2" cstate="print">
              <a:clrChange>
                <a:clrFrom>
                  <a:srgbClr val="F9FDFE"/>
                </a:clrFrom>
                <a:clrTo>
                  <a:srgbClr val="F9FD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390" b="14377"/>
            <a:stretch/>
          </p:blipFill>
          <p:spPr>
            <a:xfrm flipH="1">
              <a:off x="5723831" y="0"/>
              <a:ext cx="3416969" cy="3224463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 userDrawn="1"/>
          </p:nvPicPr>
          <p:blipFill rotWithShape="1">
            <a:blip r:embed="rId2" cstate="print">
              <a:clrChange>
                <a:clrFrom>
                  <a:srgbClr val="F9FDFE"/>
                </a:clrFrom>
                <a:clrTo>
                  <a:srgbClr val="F9FD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609"/>
            <a:stretch/>
          </p:blipFill>
          <p:spPr>
            <a:xfrm flipV="1">
              <a:off x="2541703" y="6244388"/>
              <a:ext cx="4186925" cy="617293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40CF28B3-2486-41C7-8160-9F0ABBA2548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0474" y="3443160"/>
            <a:ext cx="3044663" cy="23573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462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E873-00AA-42D2-B30D-23C4B0B90A93}" type="datetimeFigureOut">
              <a:rPr lang="zh-TW" altLang="en-US" smtClean="0"/>
              <a:t>2020/10/15/Thu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28B3-2486-41C7-8160-9F0ABBA254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6475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E873-00AA-42D2-B30D-23C4B0B90A93}" type="datetimeFigureOut">
              <a:rPr lang="zh-TW" altLang="en-US" smtClean="0"/>
              <a:t>2020/10/15/Thu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28B3-2486-41C7-8160-9F0ABBA254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9552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E873-00AA-42D2-B30D-23C4B0B90A93}" type="datetimeFigureOut">
              <a:rPr lang="zh-TW" altLang="en-US" smtClean="0"/>
              <a:t>2020/10/15/Thu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28B3-2486-41C7-8160-9F0ABBA254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148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138" y="-14621"/>
            <a:ext cx="12183596" cy="687630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3000">
                <a:schemeClr val="bg1"/>
              </a:gs>
              <a:gs pos="96000">
                <a:srgbClr val="CCFFCC"/>
              </a:gs>
              <a:gs pos="81000">
                <a:srgbClr val="CCFF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4203" y="-1840"/>
            <a:ext cx="12183596" cy="6861681"/>
            <a:chOff x="3103" y="0"/>
            <a:chExt cx="9137697" cy="6861681"/>
          </a:xfrm>
          <a:noFill/>
        </p:grpSpPr>
        <p:pic>
          <p:nvPicPr>
            <p:cNvPr id="9" name="圖片 8"/>
            <p:cNvPicPr>
              <a:picLocks noChangeAspect="1"/>
            </p:cNvPicPr>
            <p:nvPr userDrawn="1"/>
          </p:nvPicPr>
          <p:blipFill rotWithShape="1">
            <a:blip r:embed="rId2" cstate="print">
              <a:clrChange>
                <a:clrFrom>
                  <a:srgbClr val="F9FDFE"/>
                </a:clrFrom>
                <a:clrTo>
                  <a:srgbClr val="F9FD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390" b="14377"/>
            <a:stretch/>
          </p:blipFill>
          <p:spPr>
            <a:xfrm>
              <a:off x="3103" y="0"/>
              <a:ext cx="3416969" cy="3224463"/>
            </a:xfrm>
            <a:prstGeom prst="rect">
              <a:avLst/>
            </a:prstGeom>
            <a:grpFill/>
          </p:spPr>
        </p:pic>
        <p:pic>
          <p:nvPicPr>
            <p:cNvPr id="10" name="圖片 9"/>
            <p:cNvPicPr>
              <a:picLocks noChangeAspect="1"/>
            </p:cNvPicPr>
            <p:nvPr userDrawn="1"/>
          </p:nvPicPr>
          <p:blipFill rotWithShape="1">
            <a:blip r:embed="rId2" cstate="print">
              <a:clrChange>
                <a:clrFrom>
                  <a:srgbClr val="F9FDFE"/>
                </a:clrFrom>
                <a:clrTo>
                  <a:srgbClr val="F9FD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192"/>
            <a:stretch/>
          </p:blipFill>
          <p:spPr>
            <a:xfrm>
              <a:off x="3416968" y="0"/>
              <a:ext cx="4186925" cy="745958"/>
            </a:xfrm>
            <a:prstGeom prst="rect">
              <a:avLst/>
            </a:prstGeom>
            <a:grpFill/>
          </p:spPr>
        </p:pic>
        <p:pic>
          <p:nvPicPr>
            <p:cNvPr id="11" name="圖片 10"/>
            <p:cNvPicPr>
              <a:picLocks noChangeAspect="1"/>
            </p:cNvPicPr>
            <p:nvPr userDrawn="1"/>
          </p:nvPicPr>
          <p:blipFill rotWithShape="1">
            <a:blip r:embed="rId2" cstate="print">
              <a:clrChange>
                <a:clrFrom>
                  <a:srgbClr val="F9FDFE"/>
                </a:clrFrom>
                <a:clrTo>
                  <a:srgbClr val="F9FD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01" r="16452"/>
            <a:stretch/>
          </p:blipFill>
          <p:spPr>
            <a:xfrm>
              <a:off x="3103" y="3736058"/>
              <a:ext cx="3498088" cy="3125623"/>
            </a:xfrm>
            <a:prstGeom prst="rect">
              <a:avLst/>
            </a:prstGeom>
            <a:grpFill/>
          </p:spPr>
        </p:pic>
        <p:pic>
          <p:nvPicPr>
            <p:cNvPr id="12" name="圖片 11"/>
            <p:cNvPicPr>
              <a:picLocks noChangeAspect="1"/>
            </p:cNvPicPr>
            <p:nvPr userDrawn="1"/>
          </p:nvPicPr>
          <p:blipFill rotWithShape="1">
            <a:blip r:embed="rId2" cstate="print">
              <a:clrChange>
                <a:clrFrom>
                  <a:srgbClr val="F9FDFE"/>
                </a:clrFrom>
                <a:clrTo>
                  <a:srgbClr val="F9FD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27" t="15336"/>
            <a:stretch/>
          </p:blipFill>
          <p:spPr>
            <a:xfrm>
              <a:off x="5859379" y="3673313"/>
              <a:ext cx="3281421" cy="3188368"/>
            </a:xfrm>
            <a:prstGeom prst="rect">
              <a:avLst/>
            </a:prstGeom>
            <a:grpFill/>
          </p:spPr>
        </p:pic>
        <p:pic>
          <p:nvPicPr>
            <p:cNvPr id="13" name="圖片 12"/>
            <p:cNvPicPr>
              <a:picLocks noChangeAspect="1"/>
            </p:cNvPicPr>
            <p:nvPr userDrawn="1"/>
          </p:nvPicPr>
          <p:blipFill rotWithShape="1">
            <a:blip r:embed="rId2" cstate="print">
              <a:clrChange>
                <a:clrFrom>
                  <a:srgbClr val="F9FDFE"/>
                </a:clrFrom>
                <a:clrTo>
                  <a:srgbClr val="F9FD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390" b="14377"/>
            <a:stretch/>
          </p:blipFill>
          <p:spPr>
            <a:xfrm flipH="1">
              <a:off x="5723831" y="0"/>
              <a:ext cx="3416969" cy="3224463"/>
            </a:xfrm>
            <a:prstGeom prst="rect">
              <a:avLst/>
            </a:prstGeom>
            <a:grpFill/>
          </p:spPr>
        </p:pic>
        <p:pic>
          <p:nvPicPr>
            <p:cNvPr id="14" name="圖片 13"/>
            <p:cNvPicPr>
              <a:picLocks noChangeAspect="1"/>
            </p:cNvPicPr>
            <p:nvPr userDrawn="1"/>
          </p:nvPicPr>
          <p:blipFill rotWithShape="1">
            <a:blip r:embed="rId2" cstate="print">
              <a:clrChange>
                <a:clrFrom>
                  <a:srgbClr val="F9FDFE"/>
                </a:clrFrom>
                <a:clrTo>
                  <a:srgbClr val="F9FD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609"/>
            <a:stretch/>
          </p:blipFill>
          <p:spPr>
            <a:xfrm flipV="1">
              <a:off x="2541703" y="6244388"/>
              <a:ext cx="4186925" cy="617293"/>
            </a:xfrm>
            <a:prstGeom prst="rect">
              <a:avLst/>
            </a:prstGeom>
            <a:grp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8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5A7FE873-00AA-42D2-B30D-23C4B0B90A93}" type="datetimeFigureOut">
              <a:rPr lang="zh-TW" altLang="en-US" smtClean="0"/>
              <a:pPr/>
              <a:t>2020/10/15/Thu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endParaRPr lang="zh-TW" altLang="en-US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 t="24326" r="62384" b="-432"/>
          <a:stretch/>
        </p:blipFill>
        <p:spPr>
          <a:xfrm rot="657197">
            <a:off x="11100632" y="5297256"/>
            <a:ext cx="978793" cy="158840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18417"/>
            <a:ext cx="10515600" cy="4351338"/>
          </a:xfrm>
        </p:spPr>
        <p:txBody>
          <a:bodyPr>
            <a:normAutofit/>
          </a:bodyPr>
          <a:lstStyle>
            <a:lvl1pPr>
              <a:defRPr sz="3600" b="1"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lvl2pPr>
              <a:defRPr sz="3200" b="1">
                <a:latin typeface="標楷體" panose="03000509000000000000" pitchFamily="65" charset="-120"/>
                <a:ea typeface="標楷體" panose="03000509000000000000" pitchFamily="65" charset="-120"/>
              </a:defRPr>
            </a:lvl2pPr>
            <a:lvl3pPr>
              <a:defRPr sz="2800">
                <a:latin typeface="標楷體" panose="03000509000000000000" pitchFamily="65" charset="-120"/>
                <a:ea typeface="標楷體" panose="03000509000000000000" pitchFamily="65" charset="-120"/>
              </a:defRPr>
            </a:lvl3pPr>
            <a:lvl4pPr>
              <a:defRPr sz="2800">
                <a:latin typeface="標楷體" panose="03000509000000000000" pitchFamily="65" charset="-120"/>
                <a:ea typeface="標楷體" panose="03000509000000000000" pitchFamily="65" charset="-120"/>
              </a:defRPr>
            </a:lvl4pPr>
            <a:lvl5pPr>
              <a:defRPr sz="2800">
                <a:latin typeface="標楷體" panose="03000509000000000000" pitchFamily="65" charset="-120"/>
                <a:ea typeface="標楷體" panose="03000509000000000000" pitchFamily="65" charset="-12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36749" y="5910971"/>
            <a:ext cx="27432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fld id="{40CF28B3-2486-41C7-8160-9F0ABBA2548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6377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138" y="-14621"/>
            <a:ext cx="12183596" cy="687630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43000">
                <a:schemeClr val="bg1"/>
              </a:gs>
              <a:gs pos="96000">
                <a:srgbClr val="CCFFCC"/>
              </a:gs>
              <a:gs pos="81000">
                <a:srgbClr val="CCFF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800"/>
          </a:p>
        </p:txBody>
      </p:sp>
      <p:grpSp>
        <p:nvGrpSpPr>
          <p:cNvPr id="8" name="群組 7"/>
          <p:cNvGrpSpPr/>
          <p:nvPr/>
        </p:nvGrpSpPr>
        <p:grpSpPr>
          <a:xfrm>
            <a:off x="4203" y="-1840"/>
            <a:ext cx="12183596" cy="6861681"/>
            <a:chOff x="3103" y="0"/>
            <a:chExt cx="9137697" cy="6861681"/>
          </a:xfrm>
          <a:noFill/>
        </p:grpSpPr>
        <p:pic>
          <p:nvPicPr>
            <p:cNvPr id="9" name="圖片 8"/>
            <p:cNvPicPr>
              <a:picLocks noChangeAspect="1"/>
            </p:cNvPicPr>
            <p:nvPr userDrawn="1"/>
          </p:nvPicPr>
          <p:blipFill rotWithShape="1">
            <a:blip r:embed="rId2" cstate="print">
              <a:clrChange>
                <a:clrFrom>
                  <a:srgbClr val="F9FDFE"/>
                </a:clrFrom>
                <a:clrTo>
                  <a:srgbClr val="F9FD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390" b="14377"/>
            <a:stretch/>
          </p:blipFill>
          <p:spPr>
            <a:xfrm>
              <a:off x="3103" y="0"/>
              <a:ext cx="3416969" cy="3224463"/>
            </a:xfrm>
            <a:prstGeom prst="rect">
              <a:avLst/>
            </a:prstGeom>
            <a:grpFill/>
          </p:spPr>
        </p:pic>
        <p:pic>
          <p:nvPicPr>
            <p:cNvPr id="10" name="圖片 9"/>
            <p:cNvPicPr>
              <a:picLocks noChangeAspect="1"/>
            </p:cNvPicPr>
            <p:nvPr userDrawn="1"/>
          </p:nvPicPr>
          <p:blipFill rotWithShape="1">
            <a:blip r:embed="rId2" cstate="print">
              <a:clrChange>
                <a:clrFrom>
                  <a:srgbClr val="F9FDFE"/>
                </a:clrFrom>
                <a:clrTo>
                  <a:srgbClr val="F9FD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0192"/>
            <a:stretch/>
          </p:blipFill>
          <p:spPr>
            <a:xfrm>
              <a:off x="3416968" y="0"/>
              <a:ext cx="4186925" cy="745958"/>
            </a:xfrm>
            <a:prstGeom prst="rect">
              <a:avLst/>
            </a:prstGeom>
            <a:grpFill/>
          </p:spPr>
        </p:pic>
        <p:pic>
          <p:nvPicPr>
            <p:cNvPr id="11" name="圖片 10"/>
            <p:cNvPicPr>
              <a:picLocks noChangeAspect="1"/>
            </p:cNvPicPr>
            <p:nvPr userDrawn="1"/>
          </p:nvPicPr>
          <p:blipFill rotWithShape="1">
            <a:blip r:embed="rId2" cstate="print">
              <a:clrChange>
                <a:clrFrom>
                  <a:srgbClr val="F9FDFE"/>
                </a:clrFrom>
                <a:clrTo>
                  <a:srgbClr val="F9FD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01" r="16452"/>
            <a:stretch/>
          </p:blipFill>
          <p:spPr>
            <a:xfrm>
              <a:off x="3103" y="3736058"/>
              <a:ext cx="3498088" cy="3125623"/>
            </a:xfrm>
            <a:prstGeom prst="rect">
              <a:avLst/>
            </a:prstGeom>
            <a:grpFill/>
          </p:spPr>
        </p:pic>
        <p:pic>
          <p:nvPicPr>
            <p:cNvPr id="12" name="圖片 11"/>
            <p:cNvPicPr>
              <a:picLocks noChangeAspect="1"/>
            </p:cNvPicPr>
            <p:nvPr userDrawn="1"/>
          </p:nvPicPr>
          <p:blipFill rotWithShape="1">
            <a:blip r:embed="rId2" cstate="print">
              <a:clrChange>
                <a:clrFrom>
                  <a:srgbClr val="F9FDFE"/>
                </a:clrFrom>
                <a:clrTo>
                  <a:srgbClr val="F9FD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27" t="15336"/>
            <a:stretch/>
          </p:blipFill>
          <p:spPr>
            <a:xfrm>
              <a:off x="5859379" y="3673313"/>
              <a:ext cx="3281421" cy="3188368"/>
            </a:xfrm>
            <a:prstGeom prst="rect">
              <a:avLst/>
            </a:prstGeom>
            <a:grpFill/>
          </p:spPr>
        </p:pic>
        <p:pic>
          <p:nvPicPr>
            <p:cNvPr id="13" name="圖片 12"/>
            <p:cNvPicPr>
              <a:picLocks noChangeAspect="1"/>
            </p:cNvPicPr>
            <p:nvPr userDrawn="1"/>
          </p:nvPicPr>
          <p:blipFill rotWithShape="1">
            <a:blip r:embed="rId2" cstate="print">
              <a:clrChange>
                <a:clrFrom>
                  <a:srgbClr val="F9FDFE"/>
                </a:clrFrom>
                <a:clrTo>
                  <a:srgbClr val="F9FD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390" b="14377"/>
            <a:stretch/>
          </p:blipFill>
          <p:spPr>
            <a:xfrm flipH="1">
              <a:off x="5723831" y="0"/>
              <a:ext cx="3416969" cy="3224463"/>
            </a:xfrm>
            <a:prstGeom prst="rect">
              <a:avLst/>
            </a:prstGeom>
            <a:grpFill/>
          </p:spPr>
        </p:pic>
        <p:pic>
          <p:nvPicPr>
            <p:cNvPr id="14" name="圖片 13"/>
            <p:cNvPicPr>
              <a:picLocks noChangeAspect="1"/>
            </p:cNvPicPr>
            <p:nvPr userDrawn="1"/>
          </p:nvPicPr>
          <p:blipFill rotWithShape="1">
            <a:blip r:embed="rId2" cstate="print">
              <a:clrChange>
                <a:clrFrom>
                  <a:srgbClr val="F9FDFE"/>
                </a:clrFrom>
                <a:clrTo>
                  <a:srgbClr val="F9FD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609"/>
            <a:stretch/>
          </p:blipFill>
          <p:spPr>
            <a:xfrm flipV="1">
              <a:off x="2541703" y="6244388"/>
              <a:ext cx="4186925" cy="617293"/>
            </a:xfrm>
            <a:prstGeom prst="rect">
              <a:avLst/>
            </a:prstGeom>
            <a:grp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4800" b="1">
                <a:solidFill>
                  <a:srgbClr val="EE686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E873-00AA-42D2-B30D-23C4B0B90A93}" type="datetimeFigureOut">
              <a:rPr lang="zh-TW" altLang="en-US" smtClean="0"/>
              <a:t>2020/10/15/Thu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" t="24326" r="62384" b="-432"/>
          <a:stretch/>
        </p:blipFill>
        <p:spPr>
          <a:xfrm rot="657197">
            <a:off x="11394278" y="5925172"/>
            <a:ext cx="604876" cy="9816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59360"/>
            <a:ext cx="10515600" cy="4351338"/>
          </a:xfrm>
        </p:spPr>
        <p:txBody>
          <a:bodyPr>
            <a:normAutofit/>
          </a:bodyPr>
          <a:lstStyle>
            <a:lvl1pPr>
              <a:defRPr sz="28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800">
                <a:latin typeface="+mn-lt"/>
              </a:defRPr>
            </a:lvl3pPr>
            <a:lvl4pPr>
              <a:defRPr sz="2800">
                <a:latin typeface="+mn-lt"/>
              </a:defRPr>
            </a:lvl4pPr>
            <a:lvl5pPr>
              <a:defRPr sz="2800">
                <a:latin typeface="+mn-lt"/>
              </a:defRPr>
            </a:lvl5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3144" y="6224872"/>
            <a:ext cx="2743200" cy="365125"/>
          </a:xfr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40CF28B3-2486-41C7-8160-9F0ABBA254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6009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E873-00AA-42D2-B30D-23C4B0B90A93}" type="datetimeFigureOut">
              <a:rPr lang="zh-TW" altLang="en-US" smtClean="0"/>
              <a:t>2020/10/15/Thu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28B3-2486-41C7-8160-9F0ABBA254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974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E873-00AA-42D2-B30D-23C4B0B90A93}" type="datetimeFigureOut">
              <a:rPr lang="zh-TW" altLang="en-US" smtClean="0"/>
              <a:t>2020/10/15/Thu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28B3-2486-41C7-8160-9F0ABBA254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3639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E873-00AA-42D2-B30D-23C4B0B90A93}" type="datetimeFigureOut">
              <a:rPr lang="zh-TW" altLang="en-US" smtClean="0"/>
              <a:t>2020/10/15/Thu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28B3-2486-41C7-8160-9F0ABBA254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3929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E873-00AA-42D2-B30D-23C4B0B90A93}" type="datetimeFigureOut">
              <a:rPr lang="zh-TW" altLang="en-US" smtClean="0"/>
              <a:t>2020/10/15/Thu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28B3-2486-41C7-8160-9F0ABBA254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3282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E873-00AA-42D2-B30D-23C4B0B90A93}" type="datetimeFigureOut">
              <a:rPr lang="zh-TW" altLang="en-US" smtClean="0"/>
              <a:t>2020/10/15/Thu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28B3-2486-41C7-8160-9F0ABBA254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2632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FE873-00AA-42D2-B30D-23C4B0B90A93}" type="datetimeFigureOut">
              <a:rPr lang="zh-TW" altLang="en-US" smtClean="0"/>
              <a:t>2020/10/15/Thu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F28B3-2486-41C7-8160-9F0ABBA254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9877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FE873-00AA-42D2-B30D-23C4B0B90A93}" type="datetimeFigureOut">
              <a:rPr lang="zh-TW" altLang="en-US" smtClean="0"/>
              <a:t>2020/10/15/Thu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F28B3-2486-41C7-8160-9F0ABBA2548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5654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032077" y="4239491"/>
            <a:ext cx="7772400" cy="1470025"/>
          </a:xfrm>
        </p:spPr>
        <p:txBody>
          <a:bodyPr>
            <a:noAutofit/>
          </a:bodyPr>
          <a:lstStyle/>
          <a:p>
            <a:r>
              <a:rPr lang="en-US" altLang="zh-TW" sz="5400" dirty="0">
                <a:solidFill>
                  <a:srgbClr val="0000FF"/>
                </a:solidFill>
                <a:latin typeface="文鼎粗圓" pitchFamily="49" charset="-120"/>
                <a:ea typeface="文鼎粗圓" pitchFamily="49" charset="-120"/>
              </a:rPr>
              <a:t>2018</a:t>
            </a:r>
            <a:r>
              <a:rPr lang="zh-TW" altLang="en-US" sz="5400" dirty="0">
                <a:solidFill>
                  <a:srgbClr val="0000FF"/>
                </a:solidFill>
                <a:latin typeface="文鼎粗圓" pitchFamily="49" charset="-120"/>
                <a:ea typeface="文鼎粗圓" pitchFamily="49" charset="-120"/>
              </a:rPr>
              <a:t>德國文特瑞德</a:t>
            </a:r>
            <a:r>
              <a:rPr lang="zh-TW" altLang="en-US" sz="5400" dirty="0" smtClean="0">
                <a:solidFill>
                  <a:srgbClr val="0000FF"/>
                </a:solidFill>
                <a:latin typeface="文鼎粗圓" pitchFamily="49" charset="-120"/>
                <a:ea typeface="文鼎粗圓" pitchFamily="49" charset="-120"/>
              </a:rPr>
              <a:t>交流</a:t>
            </a:r>
            <a:endParaRPr lang="zh-TW" altLang="en-US" sz="5400" dirty="0">
              <a:solidFill>
                <a:srgbClr val="0000FF"/>
              </a:solidFill>
              <a:latin typeface="文鼎粗圓" pitchFamily="49" charset="-120"/>
              <a:ea typeface="文鼎粗圓" pitchFamily="49" charset="-120"/>
            </a:endParaRPr>
          </a:p>
        </p:txBody>
      </p:sp>
      <p:pic>
        <p:nvPicPr>
          <p:cNvPr id="1026" name="Picture 2" descr="http://www.daliulian.net/imgs/image/49/49760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847" y="760685"/>
            <a:ext cx="4970917" cy="37281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5" name="內容版面配置區 10" descr="永平娃娃(透明去背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18882">
            <a:off x="7073134" y="644587"/>
            <a:ext cx="2959511" cy="269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554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紀念衫設計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772816"/>
            <a:ext cx="9082329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62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575" y="14288"/>
            <a:ext cx="832485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159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688" y="-9525"/>
            <a:ext cx="6524625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50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25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37584"/>
      </p:ext>
    </p:extLst>
  </p:cSld>
  <p:clrMapOvr>
    <a:masterClrMapping/>
  </p:clrMapOvr>
</p:sld>
</file>

<file path=ppt/theme/theme1.xml><?xml version="1.0" encoding="utf-8"?>
<a:theme xmlns:a="http://schemas.openxmlformats.org/drawingml/2006/main" name="20151229 zii OTKstudy3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寬螢幕</PresentationFormat>
  <Paragraphs>2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2" baseType="lpstr">
      <vt:lpstr>文鼎粗圓</vt:lpstr>
      <vt:lpstr>新細明體</vt:lpstr>
      <vt:lpstr>標楷體</vt:lpstr>
      <vt:lpstr>Arial</vt:lpstr>
      <vt:lpstr>Calibri</vt:lpstr>
      <vt:lpstr>Calibri Light</vt:lpstr>
      <vt:lpstr>20151229 zii OTKstudy3</vt:lpstr>
      <vt:lpstr>2018德國文特瑞德交流</vt:lpstr>
      <vt:lpstr>紀念衫設計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2018德國文特瑞德交流</dc:title>
  <dc:creator>admin</dc:creator>
  <cp:lastModifiedBy>admin</cp:lastModifiedBy>
  <cp:revision>2</cp:revision>
  <dcterms:created xsi:type="dcterms:W3CDTF">2020-10-15T07:53:29Z</dcterms:created>
  <dcterms:modified xsi:type="dcterms:W3CDTF">2020-10-15T09:02:05Z</dcterms:modified>
</cp:coreProperties>
</file>