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62" r:id="rId6"/>
    <p:sldId id="260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2753-94B2-42A9-8589-8A360D2F2CA9}" type="datetimeFigureOut">
              <a:rPr lang="zh-TW" altLang="en-US" smtClean="0"/>
              <a:pPr/>
              <a:t>2018/7/17/Tue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EBB4A91-8750-4E2E-8ACC-F3D1F9825DC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2753-94B2-42A9-8589-8A360D2F2CA9}" type="datetimeFigureOut">
              <a:rPr lang="zh-TW" altLang="en-US" smtClean="0"/>
              <a:pPr/>
              <a:t>2018/7/17/Tue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4A91-8750-4E2E-8ACC-F3D1F9825D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2753-94B2-42A9-8589-8A360D2F2CA9}" type="datetimeFigureOut">
              <a:rPr lang="zh-TW" altLang="en-US" smtClean="0"/>
              <a:pPr/>
              <a:t>2018/7/17/Tue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4A91-8750-4E2E-8ACC-F3D1F9825D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2753-94B2-42A9-8589-8A360D2F2CA9}" type="datetimeFigureOut">
              <a:rPr lang="zh-TW" altLang="en-US" smtClean="0"/>
              <a:pPr/>
              <a:t>2018/7/17/Tue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4A91-8750-4E2E-8ACC-F3D1F9825DC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2753-94B2-42A9-8589-8A360D2F2CA9}" type="datetimeFigureOut">
              <a:rPr lang="zh-TW" altLang="en-US" smtClean="0"/>
              <a:pPr/>
              <a:t>2018/7/17/Tue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BB4A91-8750-4E2E-8ACC-F3D1F9825D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2753-94B2-42A9-8589-8A360D2F2CA9}" type="datetimeFigureOut">
              <a:rPr lang="zh-TW" altLang="en-US" smtClean="0"/>
              <a:pPr/>
              <a:t>2018/7/17/Tue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4A91-8750-4E2E-8ACC-F3D1F9825DC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2753-94B2-42A9-8589-8A360D2F2CA9}" type="datetimeFigureOut">
              <a:rPr lang="zh-TW" altLang="en-US" smtClean="0"/>
              <a:pPr/>
              <a:t>2018/7/17/Tue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4A91-8750-4E2E-8ACC-F3D1F9825DC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2753-94B2-42A9-8589-8A360D2F2CA9}" type="datetimeFigureOut">
              <a:rPr lang="zh-TW" altLang="en-US" smtClean="0"/>
              <a:pPr/>
              <a:t>2018/7/17/Tue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4A91-8750-4E2E-8ACC-F3D1F9825D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2753-94B2-42A9-8589-8A360D2F2CA9}" type="datetimeFigureOut">
              <a:rPr lang="zh-TW" altLang="en-US" smtClean="0"/>
              <a:pPr/>
              <a:t>2018/7/17/Tue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4A91-8750-4E2E-8ACC-F3D1F9825D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2753-94B2-42A9-8589-8A360D2F2CA9}" type="datetimeFigureOut">
              <a:rPr lang="zh-TW" altLang="en-US" smtClean="0"/>
              <a:pPr/>
              <a:t>2018/7/17/Tue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4A91-8750-4E2E-8ACC-F3D1F9825DC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2753-94B2-42A9-8589-8A360D2F2CA9}" type="datetimeFigureOut">
              <a:rPr lang="zh-TW" altLang="en-US" smtClean="0"/>
              <a:pPr/>
              <a:t>2018/7/17/Tue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BB4A91-8750-4E2E-8ACC-F3D1F9825DC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3A42753-94B2-42A9-8589-8A360D2F2CA9}" type="datetimeFigureOut">
              <a:rPr lang="zh-TW" altLang="en-US" smtClean="0"/>
              <a:pPr/>
              <a:t>2018/7/17/Tue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EBB4A91-8750-4E2E-8ACC-F3D1F9825DC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+mj-ea"/>
                <a:ea typeface="+mj-ea"/>
              </a:rPr>
              <a:t>班級 姓</a:t>
            </a:r>
            <a:r>
              <a:rPr lang="zh-TW" altLang="en-US" sz="3600" b="1" dirty="0">
                <a:latin typeface="+mj-ea"/>
                <a:ea typeface="+mj-ea"/>
              </a:rPr>
              <a:t>名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+mj-ea"/>
              </a:rPr>
              <a:t>我</a:t>
            </a:r>
            <a:r>
              <a:rPr lang="zh-TW" altLang="en-US" b="1" dirty="0" smtClean="0">
                <a:latin typeface="+mj-ea"/>
              </a:rPr>
              <a:t>在行前培訓的準備</a:t>
            </a:r>
            <a:r>
              <a:rPr lang="zh-TW" altLang="en-US" b="1" dirty="0" smtClean="0">
                <a:latin typeface="+mj-ea"/>
              </a:rPr>
              <a:t>過程中學到</a:t>
            </a:r>
            <a:r>
              <a:rPr lang="en-US" altLang="zh-TW" b="1" dirty="0" smtClean="0">
                <a:latin typeface="+mj-ea"/>
              </a:rPr>
              <a:t>......</a:t>
            </a:r>
            <a:endParaRPr lang="zh-TW" altLang="en-US" b="1" dirty="0">
              <a:latin typeface="+mj-ea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00034" y="2857496"/>
            <a:ext cx="7772400" cy="1338262"/>
          </a:xfrm>
        </p:spPr>
        <p:txBody>
          <a:bodyPr>
            <a:noAutofit/>
          </a:bodyPr>
          <a:lstStyle/>
          <a:p>
            <a:endParaRPr lang="en-US" altLang="zh-TW" sz="3200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我在入班體驗、體育競賽的過程中發現</a:t>
            </a:r>
            <a:r>
              <a:rPr lang="en-US" altLang="zh-TW" b="1" dirty="0" smtClean="0"/>
              <a:t>/</a:t>
            </a:r>
            <a:r>
              <a:rPr lang="zh-TW" altLang="en-US" b="1" dirty="0" smtClean="0"/>
              <a:t>學到</a:t>
            </a:r>
            <a:r>
              <a:rPr lang="en-US" altLang="zh-TW" b="1" dirty="0" smtClean="0"/>
              <a:t>……</a:t>
            </a:r>
            <a:endParaRPr lang="zh-TW" altLang="en-US" b="1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2157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+mj-ea"/>
              </a:rPr>
              <a:t>與德國學伴、家庭互動的心得是</a:t>
            </a:r>
            <a:r>
              <a:rPr lang="en-US" altLang="zh-TW" b="1" dirty="0" smtClean="0">
                <a:latin typeface="+mj-ea"/>
              </a:rPr>
              <a:t>……</a:t>
            </a:r>
            <a:endParaRPr lang="zh-TW" altLang="en-US" b="1" dirty="0">
              <a:latin typeface="+mj-ea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4706943" cy="3810020"/>
          </a:xfrm>
        </p:spPr>
        <p:txBody>
          <a:bodyPr>
            <a:noAutofit/>
          </a:bodyPr>
          <a:lstStyle/>
          <a:p>
            <a:endParaRPr lang="zh-TW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此行我最大的收穫是</a:t>
            </a:r>
            <a:r>
              <a:rPr lang="en-US" altLang="zh-TW" b="1" dirty="0" smtClean="0"/>
              <a:t>……</a:t>
            </a:r>
            <a:r>
              <a:rPr lang="zh-TW" altLang="en-US" b="1" dirty="0" smtClean="0"/>
              <a:t>理由在於</a:t>
            </a:r>
            <a:r>
              <a:rPr lang="en-US" altLang="zh-TW" b="1" dirty="0" smtClean="0"/>
              <a:t>……</a:t>
            </a:r>
            <a:endParaRPr lang="zh-TW" altLang="en-US" b="1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3222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+mj-ea"/>
              </a:rPr>
              <a:t>明年學伴來臺灣，我想</a:t>
            </a:r>
            <a:r>
              <a:rPr lang="en-US" altLang="zh-TW" b="1" dirty="0" smtClean="0">
                <a:latin typeface="+mj-ea"/>
              </a:rPr>
              <a:t>……</a:t>
            </a:r>
            <a:endParaRPr lang="zh-TW" altLang="en-US" b="1" dirty="0">
              <a:latin typeface="+mj-ea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57224" y="3571876"/>
            <a:ext cx="7772400" cy="1338262"/>
          </a:xfrm>
        </p:spPr>
        <p:txBody>
          <a:bodyPr>
            <a:normAutofit/>
          </a:bodyPr>
          <a:lstStyle/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47</TotalTime>
  <Words>59</Words>
  <Application>Microsoft Office PowerPoint</Application>
  <PresentationFormat>如螢幕大小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微軟正黑體</vt:lpstr>
      <vt:lpstr>新細明體</vt:lpstr>
      <vt:lpstr>Franklin Gothic Book</vt:lpstr>
      <vt:lpstr>Perpetua</vt:lpstr>
      <vt:lpstr>Wingdings 2</vt:lpstr>
      <vt:lpstr>公正</vt:lpstr>
      <vt:lpstr>PowerPoint 簡報</vt:lpstr>
      <vt:lpstr>我在行前培訓的準備過程中學到......</vt:lpstr>
      <vt:lpstr>我在入班體驗、體育競賽的過程中發現/學到……</vt:lpstr>
      <vt:lpstr>與德國學伴、家庭互動的心得是……</vt:lpstr>
      <vt:lpstr>此行我最大的收穫是……理由在於……</vt:lpstr>
      <vt:lpstr>明年學伴來臺灣，我想……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何昀蓁</dc:creator>
  <cp:lastModifiedBy>admin</cp:lastModifiedBy>
  <cp:revision>9</cp:revision>
  <dcterms:created xsi:type="dcterms:W3CDTF">2015-06-07T08:41:00Z</dcterms:created>
  <dcterms:modified xsi:type="dcterms:W3CDTF">2018-07-17T10:35:06Z</dcterms:modified>
</cp:coreProperties>
</file>