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embeddedFontLst>
    <p:embeddedFont>
      <p:font typeface="Lustria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iZaMcMvcygYfORTCHlD4E8dyfD2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ustria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1028020" y="1769541"/>
            <a:ext cx="7080026" cy="1828801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Lustria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1028020" y="3598339"/>
            <a:ext cx="7080026" cy="1049867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SzPts val="252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640"/>
              </a:spcBef>
              <a:spcAft>
                <a:spcPts val="0"/>
              </a:spcAft>
              <a:buSzPts val="22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96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68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68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98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98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98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98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全景圖片 (含標題)">
  <p:cSld name="全景圖片 (含標題)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ate-V2-SD-panoPhotoInset.png" id="72" name="Google Shape;72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3995" y="540085"/>
            <a:ext cx="7656010" cy="3834374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>
            <p:ph type="title"/>
          </p:nvPr>
        </p:nvSpPr>
        <p:spPr>
          <a:xfrm>
            <a:off x="685354" y="4565255"/>
            <a:ext cx="7766495" cy="543472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Lustria"/>
              <a:buNone/>
              <a:defRPr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/>
          <p:nvPr>
            <p:ph idx="2" type="pic"/>
          </p:nvPr>
        </p:nvSpPr>
        <p:spPr>
          <a:xfrm>
            <a:off x="926217" y="695010"/>
            <a:ext cx="7285600" cy="3525671"/>
          </a:xfrm>
          <a:prstGeom prst="rect">
            <a:avLst/>
          </a:prstGeom>
          <a:noFill/>
          <a:ln>
            <a:noFill/>
          </a:ln>
          <a:effectLst>
            <a:outerShdw blurRad="38100" dir="4440000" dist="25400">
              <a:srgbClr val="000000">
                <a:alpha val="35686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1" i="0" sz="20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1" i="0" sz="20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1" i="0" sz="20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1" i="0" sz="20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1" i="0" sz="20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685346" y="5108728"/>
            <a:ext cx="7765322" cy="682472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12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80"/>
              <a:buNone/>
              <a:defRPr sz="14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00"/>
              <a:buNone/>
              <a:defRPr sz="1000"/>
            </a:lvl9pPr>
          </a:lstStyle>
          <a:p/>
        </p:txBody>
      </p:sp>
      <p:sp>
        <p:nvSpPr>
          <p:cNvPr id="76" name="Google Shape;76;p15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與說明文字">
  <p:cSld name="標題與說明文字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685346" y="608437"/>
            <a:ext cx="7765322" cy="3534344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Lustria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685346" y="4295180"/>
            <a:ext cx="7765322" cy="1501826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12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80"/>
              <a:buNone/>
              <a:defRPr sz="14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00"/>
              <a:buNone/>
              <a:defRPr sz="1000"/>
            </a:lvl9pPr>
          </a:lstStyle>
          <a:p/>
        </p:txBody>
      </p:sp>
      <p:sp>
        <p:nvSpPr>
          <p:cNvPr id="82" name="Google Shape;82;p16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引述 (含標題)">
  <p:cSld name="引述 (含標題)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1084659" y="609600"/>
            <a:ext cx="6977064" cy="2992904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Lustria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1290484" y="3610033"/>
            <a:ext cx="6564224" cy="532749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80"/>
              <a:buNone/>
              <a:defRPr sz="14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00"/>
              <a:buNone/>
              <a:defRPr sz="1000"/>
            </a:lvl9pPr>
          </a:lstStyle>
          <a:p/>
        </p:txBody>
      </p:sp>
      <p:sp>
        <p:nvSpPr>
          <p:cNvPr id="88" name="Google Shape;88;p17"/>
          <p:cNvSpPr txBox="1"/>
          <p:nvPr>
            <p:ph idx="2" type="body"/>
          </p:nvPr>
        </p:nvSpPr>
        <p:spPr>
          <a:xfrm>
            <a:off x="685346" y="4304353"/>
            <a:ext cx="7765322" cy="1489496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12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80"/>
              <a:buNone/>
              <a:defRPr sz="14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00"/>
              <a:buNone/>
              <a:defRPr sz="1000"/>
            </a:lvl9pPr>
          </a:lstStyle>
          <a:p/>
        </p:txBody>
      </p:sp>
      <p:sp>
        <p:nvSpPr>
          <p:cNvPr id="89" name="Google Shape;89;p17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7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7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92" name="Google Shape;92;p17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ustria"/>
              <a:buNone/>
            </a:pPr>
            <a:r>
              <a:rPr b="0" i="0" lang="zh-TW" sz="80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“</a:t>
            </a:r>
            <a:endParaRPr/>
          </a:p>
        </p:txBody>
      </p:sp>
      <p:sp>
        <p:nvSpPr>
          <p:cNvPr id="93" name="Google Shape;93;p17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Lustria"/>
              <a:buNone/>
            </a:pPr>
            <a:r>
              <a:rPr b="0" i="0" lang="zh-TW" sz="80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名片">
  <p:cSld name="名片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685346" y="2126943"/>
            <a:ext cx="7765322" cy="2511835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Lustria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685339" y="4650556"/>
            <a:ext cx="7764149" cy="1140644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12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80"/>
              <a:buNone/>
              <a:defRPr sz="14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00"/>
              <a:buNone/>
              <a:defRPr sz="1000"/>
            </a:lvl9pPr>
          </a:lstStyle>
          <a:p/>
        </p:txBody>
      </p:sp>
      <p:sp>
        <p:nvSpPr>
          <p:cNvPr id="97" name="Google Shape;97;p18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欄">
  <p:cSld name="3 欄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685346" y="1885950"/>
            <a:ext cx="2475738" cy="576262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168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103" name="Google Shape;103;p19"/>
          <p:cNvSpPr txBox="1"/>
          <p:nvPr>
            <p:ph idx="2" type="body"/>
          </p:nvPr>
        </p:nvSpPr>
        <p:spPr>
          <a:xfrm>
            <a:off x="685346" y="2571750"/>
            <a:ext cx="2475738" cy="3219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104" name="Google Shape;104;p19"/>
          <p:cNvSpPr txBox="1"/>
          <p:nvPr>
            <p:ph idx="3" type="body"/>
          </p:nvPr>
        </p:nvSpPr>
        <p:spPr>
          <a:xfrm>
            <a:off x="3335033" y="1885950"/>
            <a:ext cx="2475738" cy="576262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168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105" name="Google Shape;105;p19"/>
          <p:cNvSpPr txBox="1"/>
          <p:nvPr>
            <p:ph idx="4" type="body"/>
          </p:nvPr>
        </p:nvSpPr>
        <p:spPr>
          <a:xfrm>
            <a:off x="3331076" y="2571750"/>
            <a:ext cx="2475738" cy="3219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106" name="Google Shape;106;p19"/>
          <p:cNvSpPr txBox="1"/>
          <p:nvPr>
            <p:ph idx="5" type="body"/>
          </p:nvPr>
        </p:nvSpPr>
        <p:spPr>
          <a:xfrm>
            <a:off x="5974929" y="1885950"/>
            <a:ext cx="2475738" cy="576262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1680"/>
              <a:buNone/>
              <a:defRPr b="0" sz="24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107" name="Google Shape;107;p19"/>
          <p:cNvSpPr txBox="1"/>
          <p:nvPr>
            <p:ph idx="6" type="body"/>
          </p:nvPr>
        </p:nvSpPr>
        <p:spPr>
          <a:xfrm>
            <a:off x="5974929" y="2571750"/>
            <a:ext cx="2475738" cy="3219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108" name="Google Shape;108;p19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9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9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圖片欄">
  <p:cSld name="3 圖片欄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ate-V2-SD-3colPhotoInset.png" id="112" name="Google Shape;112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59239" y="1826045"/>
            <a:ext cx="2529046" cy="18335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ate-V2-SD-3colPhotoInset.png" id="113" name="Google Shape;11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293813" y="1826045"/>
            <a:ext cx="2529046" cy="183355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ate-V2-SD-3colPhotoInset.png" id="114" name="Google Shape;114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921715" y="1826045"/>
            <a:ext cx="2529046" cy="1833558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0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685346" y="3904106"/>
            <a:ext cx="2475738" cy="576262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400"/>
              <a:buNone/>
              <a:defRPr b="0"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117" name="Google Shape;117;p20"/>
          <p:cNvSpPr/>
          <p:nvPr>
            <p:ph idx="2" type="pic"/>
          </p:nvPr>
        </p:nvSpPr>
        <p:spPr>
          <a:xfrm>
            <a:off x="763577" y="1938918"/>
            <a:ext cx="2319276" cy="1602954"/>
          </a:xfrm>
          <a:prstGeom prst="roundRect">
            <a:avLst>
              <a:gd fmla="val 1858" name="adj"/>
            </a:avLst>
          </a:prstGeom>
          <a:noFill/>
          <a:ln>
            <a:noFill/>
          </a:ln>
          <a:effectLst>
            <a:outerShdw blurRad="38100" dir="4440000" dist="25400">
              <a:srgbClr val="000000">
                <a:alpha val="35686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118" name="Google Shape;118;p20"/>
          <p:cNvSpPr txBox="1"/>
          <p:nvPr>
            <p:ph idx="3" type="body"/>
          </p:nvPr>
        </p:nvSpPr>
        <p:spPr>
          <a:xfrm>
            <a:off x="685346" y="4480369"/>
            <a:ext cx="2475738" cy="1310833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119" name="Google Shape;119;p20"/>
          <p:cNvSpPr txBox="1"/>
          <p:nvPr>
            <p:ph idx="4" type="body"/>
          </p:nvPr>
        </p:nvSpPr>
        <p:spPr>
          <a:xfrm>
            <a:off x="3332091" y="3904106"/>
            <a:ext cx="2475738" cy="576262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400"/>
              <a:buNone/>
              <a:defRPr b="0"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120" name="Google Shape;120;p20"/>
          <p:cNvSpPr/>
          <p:nvPr>
            <p:ph idx="5" type="pic"/>
          </p:nvPr>
        </p:nvSpPr>
        <p:spPr>
          <a:xfrm>
            <a:off x="3409307" y="1939094"/>
            <a:ext cx="2319276" cy="1608164"/>
          </a:xfrm>
          <a:prstGeom prst="roundRect">
            <a:avLst>
              <a:gd fmla="val 1858" name="adj"/>
            </a:avLst>
          </a:prstGeom>
          <a:noFill/>
          <a:ln>
            <a:noFill/>
          </a:ln>
          <a:effectLst>
            <a:outerShdw blurRad="38100" dir="4440000" dist="25400">
              <a:srgbClr val="000000">
                <a:alpha val="35686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121" name="Google Shape;121;p20"/>
          <p:cNvSpPr txBox="1"/>
          <p:nvPr>
            <p:ph idx="6" type="body"/>
          </p:nvPr>
        </p:nvSpPr>
        <p:spPr>
          <a:xfrm>
            <a:off x="3331075" y="4480368"/>
            <a:ext cx="2476753" cy="1310833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122" name="Google Shape;122;p20"/>
          <p:cNvSpPr txBox="1"/>
          <p:nvPr>
            <p:ph idx="7" type="body"/>
          </p:nvPr>
        </p:nvSpPr>
        <p:spPr>
          <a:xfrm>
            <a:off x="5975023" y="3904106"/>
            <a:ext cx="2475738" cy="576262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400"/>
              <a:buNone/>
              <a:defRPr b="0"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123" name="Google Shape;123;p20"/>
          <p:cNvSpPr/>
          <p:nvPr>
            <p:ph idx="8" type="pic"/>
          </p:nvPr>
        </p:nvSpPr>
        <p:spPr>
          <a:xfrm>
            <a:off x="6056774" y="1934432"/>
            <a:ext cx="2319276" cy="1607294"/>
          </a:xfrm>
          <a:prstGeom prst="roundRect">
            <a:avLst>
              <a:gd fmla="val 1858" name="adj"/>
            </a:avLst>
          </a:prstGeom>
          <a:noFill/>
          <a:ln>
            <a:noFill/>
          </a:ln>
          <a:effectLst>
            <a:outerShdw blurRad="38100" dir="4440000" dist="25400">
              <a:srgbClr val="000000">
                <a:alpha val="35686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124" name="Google Shape;124;p20"/>
          <p:cNvSpPr txBox="1"/>
          <p:nvPr>
            <p:ph idx="9" type="body"/>
          </p:nvPr>
        </p:nvSpPr>
        <p:spPr>
          <a:xfrm>
            <a:off x="5974929" y="4480366"/>
            <a:ext cx="2475738" cy="1310835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125" name="Google Shape;125;p20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0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0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1"/>
          <p:cNvSpPr txBox="1"/>
          <p:nvPr>
            <p:ph idx="1" type="body"/>
          </p:nvPr>
        </p:nvSpPr>
        <p:spPr>
          <a:xfrm rot="5400000">
            <a:off x="2538632" y="-120836"/>
            <a:ext cx="4058751" cy="7765322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◈"/>
              <a:defRPr/>
            </a:lvl1pPr>
            <a:lvl2pPr indent="-308610" lvl="1" marL="9144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2pPr>
            <a:lvl3pPr indent="-308610" lvl="2" marL="1371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3pPr>
            <a:lvl4pPr indent="-308610" lvl="3" marL="18288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4pPr>
            <a:lvl5pPr indent="-308610" lvl="4" marL="22860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5pPr>
            <a:lvl6pPr indent="-308610" lvl="5" marL="27432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6pPr>
            <a:lvl7pPr indent="-308610" lvl="6" marL="32004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7pPr>
            <a:lvl8pPr indent="-308609" lvl="7" marL="3657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8pPr>
            <a:lvl9pPr indent="-308609" lvl="8" marL="4114800" algn="l">
              <a:spcBef>
                <a:spcPts val="600"/>
              </a:spcBef>
              <a:spcAft>
                <a:spcPts val="600"/>
              </a:spcAft>
              <a:buSzPts val="1260"/>
              <a:buChar char="◈"/>
              <a:defRPr/>
            </a:lvl9pPr>
          </a:lstStyle>
          <a:p/>
        </p:txBody>
      </p:sp>
      <p:sp>
        <p:nvSpPr>
          <p:cNvPr id="131" name="Google Shape;131;p21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1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1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/>
          <p:nvPr>
            <p:ph type="title"/>
          </p:nvPr>
        </p:nvSpPr>
        <p:spPr>
          <a:xfrm rot="5400000">
            <a:off x="5003184" y="2343718"/>
            <a:ext cx="5181601" cy="1713365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Lustr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2"/>
          <p:cNvSpPr txBox="1"/>
          <p:nvPr>
            <p:ph idx="1" type="body"/>
          </p:nvPr>
        </p:nvSpPr>
        <p:spPr>
          <a:xfrm rot="5400000">
            <a:off x="1063373" y="231574"/>
            <a:ext cx="5181601" cy="5937654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◈"/>
              <a:defRPr/>
            </a:lvl1pPr>
            <a:lvl2pPr indent="-308610" lvl="1" marL="9144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2pPr>
            <a:lvl3pPr indent="-308610" lvl="2" marL="1371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3pPr>
            <a:lvl4pPr indent="-308610" lvl="3" marL="18288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4pPr>
            <a:lvl5pPr indent="-308610" lvl="4" marL="22860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5pPr>
            <a:lvl6pPr indent="-308610" lvl="5" marL="27432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6pPr>
            <a:lvl7pPr indent="-308610" lvl="6" marL="32004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7pPr>
            <a:lvl8pPr indent="-308609" lvl="7" marL="3657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8pPr>
            <a:lvl9pPr indent="-308609" lvl="8" marL="4114800" algn="l">
              <a:spcBef>
                <a:spcPts val="600"/>
              </a:spcBef>
              <a:spcAft>
                <a:spcPts val="600"/>
              </a:spcAft>
              <a:buSzPts val="1260"/>
              <a:buChar char="◈"/>
              <a:defRPr/>
            </a:lvl9pPr>
          </a:lstStyle>
          <a:p/>
        </p:txBody>
      </p:sp>
      <p:sp>
        <p:nvSpPr>
          <p:cNvPr id="137" name="Google Shape;137;p22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2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2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◈"/>
              <a:defRPr/>
            </a:lvl1pPr>
            <a:lvl2pPr indent="-308610" lvl="1" marL="9144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2pPr>
            <a:lvl3pPr indent="-308610" lvl="2" marL="1371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3pPr>
            <a:lvl4pPr indent="-308610" lvl="3" marL="18288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4pPr>
            <a:lvl5pPr indent="-308610" lvl="4" marL="22860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5pPr>
            <a:lvl6pPr indent="-308610" lvl="5" marL="27432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6pPr>
            <a:lvl7pPr indent="-308610" lvl="6" marL="32004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7pPr>
            <a:lvl8pPr indent="-308609" lvl="7" marL="3657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8pPr>
            <a:lvl9pPr indent="-308609" lvl="8" marL="4114800" algn="l">
              <a:spcBef>
                <a:spcPts val="600"/>
              </a:spcBef>
              <a:spcAft>
                <a:spcPts val="600"/>
              </a:spcAft>
              <a:buSzPts val="1260"/>
              <a:buChar char="◈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971551" y="1761068"/>
            <a:ext cx="7192913" cy="1828813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Lustria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971551" y="3589879"/>
            <a:ext cx="7192913" cy="1507054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14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6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98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98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98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98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98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98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685347" y="1732449"/>
            <a:ext cx="3795373" cy="40587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◈"/>
              <a:defRPr/>
            </a:lvl1pPr>
            <a:lvl2pPr indent="-308610" lvl="1" marL="9144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2pPr>
            <a:lvl3pPr indent="-308610" lvl="2" marL="1371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3pPr>
            <a:lvl4pPr indent="-308610" lvl="3" marL="18288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4pPr>
            <a:lvl5pPr indent="-308610" lvl="4" marL="22860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5pPr>
            <a:lvl6pPr indent="-308610" lvl="5" marL="27432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6pPr>
            <a:lvl7pPr indent="-308610" lvl="6" marL="32004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7pPr>
            <a:lvl8pPr indent="-308609" lvl="7" marL="3657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8pPr>
            <a:lvl9pPr indent="-308609" lvl="8" marL="4114800" algn="l">
              <a:spcBef>
                <a:spcPts val="600"/>
              </a:spcBef>
              <a:spcAft>
                <a:spcPts val="600"/>
              </a:spcAft>
              <a:buSzPts val="1260"/>
              <a:buChar char="◈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4652169" y="1732450"/>
            <a:ext cx="3798499" cy="4058751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◈"/>
              <a:defRPr/>
            </a:lvl1pPr>
            <a:lvl2pPr indent="-308610" lvl="1" marL="9144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2pPr>
            <a:lvl3pPr indent="-308610" lvl="2" marL="1371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3pPr>
            <a:lvl4pPr indent="-308610" lvl="3" marL="18288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4pPr>
            <a:lvl5pPr indent="-308610" lvl="4" marL="22860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5pPr>
            <a:lvl6pPr indent="-308610" lvl="5" marL="27432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6pPr>
            <a:lvl7pPr indent="-308610" lvl="6" marL="32004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7pPr>
            <a:lvl8pPr indent="-308609" lvl="7" marL="3657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8pPr>
            <a:lvl9pPr indent="-308609" lvl="8" marL="4114800" algn="l">
              <a:spcBef>
                <a:spcPts val="600"/>
              </a:spcBef>
              <a:spcAft>
                <a:spcPts val="600"/>
              </a:spcAft>
              <a:buSzPts val="1260"/>
              <a:buChar char="◈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ate-V2-SD-compPhotoInset.png" id="37" name="Google Shape;3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85345" y="1770323"/>
            <a:ext cx="3787423" cy="411295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ate-V2-SD-compPhotoInset.png" id="38" name="Google Shape;38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63245" y="1770323"/>
            <a:ext cx="3787423" cy="4112953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10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Lustria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" type="body"/>
          </p:nvPr>
        </p:nvSpPr>
        <p:spPr>
          <a:xfrm>
            <a:off x="754404" y="1835254"/>
            <a:ext cx="3657258" cy="544884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1680"/>
              <a:buNone/>
              <a:defRPr b="0" sz="2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41" name="Google Shape;41;p10"/>
          <p:cNvSpPr txBox="1"/>
          <p:nvPr>
            <p:ph idx="2" type="body"/>
          </p:nvPr>
        </p:nvSpPr>
        <p:spPr>
          <a:xfrm>
            <a:off x="754404" y="2380138"/>
            <a:ext cx="3657258" cy="3411063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◈"/>
              <a:defRPr sz="1800"/>
            </a:lvl1pPr>
            <a:lvl2pPr indent="-299719" lvl="1" marL="914400" algn="l">
              <a:spcBef>
                <a:spcPts val="600"/>
              </a:spcBef>
              <a:spcAft>
                <a:spcPts val="0"/>
              </a:spcAft>
              <a:buSzPts val="1120"/>
              <a:buChar char="🞚"/>
              <a:defRPr sz="1600"/>
            </a:lvl2pPr>
            <a:lvl3pPr indent="-290830" lvl="2" marL="1371600" algn="l">
              <a:spcBef>
                <a:spcPts val="600"/>
              </a:spcBef>
              <a:spcAft>
                <a:spcPts val="0"/>
              </a:spcAft>
              <a:buSzPts val="980"/>
              <a:buChar char="◈"/>
              <a:defRPr sz="1400"/>
            </a:lvl3pPr>
            <a:lvl4pPr indent="-281939" lvl="3" marL="1828800" algn="l">
              <a:spcBef>
                <a:spcPts val="600"/>
              </a:spcBef>
              <a:spcAft>
                <a:spcPts val="0"/>
              </a:spcAft>
              <a:buSzPts val="840"/>
              <a:buChar char="🞚"/>
              <a:defRPr sz="1200"/>
            </a:lvl4pPr>
            <a:lvl5pPr indent="-281939" lvl="4" marL="2286000" algn="l">
              <a:spcBef>
                <a:spcPts val="600"/>
              </a:spcBef>
              <a:spcAft>
                <a:spcPts val="0"/>
              </a:spcAft>
              <a:buSzPts val="840"/>
              <a:buChar char="◈"/>
              <a:defRPr sz="1200"/>
            </a:lvl5pPr>
            <a:lvl6pPr indent="-308610" lvl="5" marL="27432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6pPr>
            <a:lvl7pPr indent="-308610" lvl="6" marL="32004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7pPr>
            <a:lvl8pPr indent="-308609" lvl="7" marL="3657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8pPr>
            <a:lvl9pPr indent="-308609" lvl="8" marL="4114800" algn="l">
              <a:spcBef>
                <a:spcPts val="600"/>
              </a:spcBef>
              <a:spcAft>
                <a:spcPts val="600"/>
              </a:spcAft>
              <a:buSzPts val="1260"/>
              <a:buChar char="◈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3" type="body"/>
          </p:nvPr>
        </p:nvSpPr>
        <p:spPr>
          <a:xfrm>
            <a:off x="4721225" y="1835255"/>
            <a:ext cx="3671498" cy="544883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80"/>
              </a:spcBef>
              <a:spcAft>
                <a:spcPts val="0"/>
              </a:spcAft>
              <a:buSzPts val="1680"/>
              <a:buNone/>
              <a:defRPr b="0" sz="2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b="1" sz="1600"/>
            </a:lvl9pPr>
          </a:lstStyle>
          <a:p/>
        </p:txBody>
      </p:sp>
      <p:sp>
        <p:nvSpPr>
          <p:cNvPr id="43" name="Google Shape;43;p10"/>
          <p:cNvSpPr txBox="1"/>
          <p:nvPr>
            <p:ph idx="4" type="body"/>
          </p:nvPr>
        </p:nvSpPr>
        <p:spPr>
          <a:xfrm>
            <a:off x="4721225" y="2380138"/>
            <a:ext cx="3671498" cy="3411063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◈"/>
              <a:defRPr sz="1800"/>
            </a:lvl1pPr>
            <a:lvl2pPr indent="-299719" lvl="1" marL="914400" algn="l">
              <a:spcBef>
                <a:spcPts val="600"/>
              </a:spcBef>
              <a:spcAft>
                <a:spcPts val="0"/>
              </a:spcAft>
              <a:buSzPts val="1120"/>
              <a:buChar char="🞚"/>
              <a:defRPr sz="1600"/>
            </a:lvl2pPr>
            <a:lvl3pPr indent="-290830" lvl="2" marL="1371600" algn="l">
              <a:spcBef>
                <a:spcPts val="600"/>
              </a:spcBef>
              <a:spcAft>
                <a:spcPts val="0"/>
              </a:spcAft>
              <a:buSzPts val="980"/>
              <a:buChar char="◈"/>
              <a:defRPr sz="1400"/>
            </a:lvl3pPr>
            <a:lvl4pPr indent="-281939" lvl="3" marL="1828800" algn="l">
              <a:spcBef>
                <a:spcPts val="600"/>
              </a:spcBef>
              <a:spcAft>
                <a:spcPts val="0"/>
              </a:spcAft>
              <a:buSzPts val="840"/>
              <a:buChar char="🞚"/>
              <a:defRPr sz="1200"/>
            </a:lvl4pPr>
            <a:lvl5pPr indent="-281939" lvl="4" marL="2286000" algn="l">
              <a:spcBef>
                <a:spcPts val="600"/>
              </a:spcBef>
              <a:spcAft>
                <a:spcPts val="0"/>
              </a:spcAft>
              <a:buSzPts val="840"/>
              <a:buChar char="◈"/>
              <a:defRPr sz="1200"/>
            </a:lvl5pPr>
            <a:lvl6pPr indent="-308610" lvl="5" marL="27432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6pPr>
            <a:lvl7pPr indent="-308610" lvl="6" marL="32004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7pPr>
            <a:lvl8pPr indent="-308609" lvl="7" marL="3657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8pPr>
            <a:lvl9pPr indent="-308609" lvl="8" marL="4114800" algn="l">
              <a:spcBef>
                <a:spcPts val="600"/>
              </a:spcBef>
              <a:spcAft>
                <a:spcPts val="600"/>
              </a:spcAft>
              <a:buSzPts val="1260"/>
              <a:buChar char="◈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/>
          <p:nvPr>
            <p:ph type="title"/>
          </p:nvPr>
        </p:nvSpPr>
        <p:spPr>
          <a:xfrm>
            <a:off x="685347" y="609600"/>
            <a:ext cx="2780167" cy="1821918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Lustria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" type="body"/>
          </p:nvPr>
        </p:nvSpPr>
        <p:spPr>
          <a:xfrm>
            <a:off x="3641725" y="609600"/>
            <a:ext cx="4808943" cy="518160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8610" lvl="0" marL="457200" algn="l">
              <a:spcBef>
                <a:spcPts val="360"/>
              </a:spcBef>
              <a:spcAft>
                <a:spcPts val="0"/>
              </a:spcAft>
              <a:buSzPts val="1260"/>
              <a:buChar char="◈"/>
              <a:defRPr/>
            </a:lvl1pPr>
            <a:lvl2pPr indent="-308610" lvl="1" marL="9144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2pPr>
            <a:lvl3pPr indent="-308610" lvl="2" marL="1371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3pPr>
            <a:lvl4pPr indent="-308610" lvl="3" marL="1828800" algn="l">
              <a:spcBef>
                <a:spcPts val="600"/>
              </a:spcBef>
              <a:spcAft>
                <a:spcPts val="0"/>
              </a:spcAft>
              <a:buSzPts val="1260"/>
              <a:buChar char="🞚"/>
              <a:defRPr/>
            </a:lvl4pPr>
            <a:lvl5pPr indent="-308610" lvl="4" marL="22860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5pPr>
            <a:lvl6pPr indent="-308610" lvl="5" marL="27432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6pPr>
            <a:lvl7pPr indent="-308610" lvl="6" marL="32004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7pPr>
            <a:lvl8pPr indent="-308609" lvl="7" marL="3657600" algn="l">
              <a:spcBef>
                <a:spcPts val="600"/>
              </a:spcBef>
              <a:spcAft>
                <a:spcPts val="0"/>
              </a:spcAft>
              <a:buSzPts val="1260"/>
              <a:buChar char="◈"/>
              <a:defRPr/>
            </a:lvl8pPr>
            <a:lvl9pPr indent="-308609" lvl="8" marL="4114800" algn="l">
              <a:spcBef>
                <a:spcPts val="600"/>
              </a:spcBef>
              <a:spcAft>
                <a:spcPts val="600"/>
              </a:spcAft>
              <a:buSzPts val="1260"/>
              <a:buChar char="◈"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2" type="body"/>
          </p:nvPr>
        </p:nvSpPr>
        <p:spPr>
          <a:xfrm>
            <a:off x="685347" y="2431518"/>
            <a:ext cx="2780167" cy="3359681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12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60" name="Google Shape;60;p13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late-V2-SD-vertPhotoInset.png" id="64" name="Google Shape;6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844987" y="609923"/>
            <a:ext cx="3428146" cy="5205472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>
            <p:ph type="title"/>
          </p:nvPr>
        </p:nvSpPr>
        <p:spPr>
          <a:xfrm>
            <a:off x="685347" y="609923"/>
            <a:ext cx="3924676" cy="1829338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Lustria"/>
              <a:buNone/>
              <a:defRPr b="0"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/>
          <p:nvPr>
            <p:ph idx="2" type="pic"/>
          </p:nvPr>
        </p:nvSpPr>
        <p:spPr>
          <a:xfrm>
            <a:off x="4976728" y="743989"/>
            <a:ext cx="3165375" cy="4912822"/>
          </a:xfrm>
          <a:prstGeom prst="rect">
            <a:avLst/>
          </a:prstGeom>
          <a:noFill/>
          <a:ln>
            <a:noFill/>
          </a:ln>
          <a:effectLst>
            <a:outerShdw blurRad="38100" dir="4440000" dist="25400">
              <a:srgbClr val="000000">
                <a:alpha val="35686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1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1120"/>
              <a:buFont typeface="Noto Sans Symbols"/>
              <a:buNone/>
              <a:defRPr b="0" i="0" sz="1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685347" y="2439261"/>
            <a:ext cx="3924676" cy="3376134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12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63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630"/>
              <a:buNone/>
              <a:defRPr sz="900"/>
            </a:lvl9pPr>
          </a:lstStyle>
          <a:p/>
        </p:txBody>
      </p:sp>
      <p:sp>
        <p:nvSpPr>
          <p:cNvPr id="68" name="Google Shape;68;p14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Lustria"/>
              <a:buNone/>
              <a:defRPr b="1" i="0" sz="44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8620" lvl="0" marL="457200" marR="0" rtl="0" algn="l">
              <a:spcBef>
                <a:spcPts val="720"/>
              </a:spcBef>
              <a:spcAft>
                <a:spcPts val="0"/>
              </a:spcAft>
              <a:buClr>
                <a:schemeClr val="lt2"/>
              </a:buClr>
              <a:buSzPts val="2520"/>
              <a:buFont typeface="Noto Sans Symbols"/>
              <a:buChar char="◈"/>
              <a:defRPr b="1" i="0" sz="36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indent="-370840" lvl="1" marL="9144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2240"/>
              <a:buFont typeface="Noto Sans Symbols"/>
              <a:buChar char="🞚"/>
              <a:defRPr b="1" i="0" sz="32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indent="-35306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◈"/>
              <a:defRPr b="1" i="0" sz="28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indent="-335280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🞚"/>
              <a:defRPr b="1" i="0" sz="24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indent="-335279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◈"/>
              <a:defRPr b="1" i="0" sz="24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indent="-290829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980"/>
              <a:buFont typeface="Noto Sans Symbols"/>
              <a:buChar char="◈"/>
              <a:defRPr b="0" i="0" sz="14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indent="-290829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980"/>
              <a:buFont typeface="Noto Sans Symbols"/>
              <a:buChar char="◈"/>
              <a:defRPr b="0" i="0" sz="14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indent="-290829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980"/>
              <a:buFont typeface="Noto Sans Symbols"/>
              <a:buChar char="◈"/>
              <a:defRPr b="0" i="0" sz="14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indent="-290829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lt2"/>
              </a:buClr>
              <a:buSzPts val="980"/>
              <a:buFont typeface="Noto Sans Symbols"/>
              <a:buChar char="◈"/>
              <a:defRPr b="0" i="0" sz="1400" u="none" cap="none" strike="noStrike">
                <a:solidFill>
                  <a:schemeClr val="lt2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F2F2F2"/>
                </a:solidFill>
                <a:latin typeface="Lustria"/>
                <a:ea typeface="Lustria"/>
                <a:cs typeface="Lustria"/>
                <a:sym typeface="Lustr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"/>
          <p:cNvSpPr txBox="1"/>
          <p:nvPr>
            <p:ph type="ctrTitle"/>
          </p:nvPr>
        </p:nvSpPr>
        <p:spPr>
          <a:xfrm>
            <a:off x="1028020" y="1769541"/>
            <a:ext cx="7080026" cy="1828801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Lustria"/>
              <a:buNone/>
            </a:pPr>
            <a:r>
              <a:rPr lang="zh-TW"/>
              <a:t>專題：</a:t>
            </a:r>
            <a:endParaRPr/>
          </a:p>
        </p:txBody>
      </p:sp>
      <p:sp>
        <p:nvSpPr>
          <p:cNvPr id="145" name="Google Shape;145;p1"/>
          <p:cNvSpPr txBox="1"/>
          <p:nvPr>
            <p:ph idx="1" type="subTitle"/>
          </p:nvPr>
        </p:nvSpPr>
        <p:spPr>
          <a:xfrm>
            <a:off x="1028020" y="3598339"/>
            <a:ext cx="7080026" cy="1049867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42"/>
              <a:buNone/>
            </a:pPr>
            <a:r>
              <a:rPr lang="zh-TW" sz="3060"/>
              <a:t>班級：</a:t>
            </a:r>
            <a:endParaRPr sz="3060"/>
          </a:p>
          <a:p>
            <a:pPr indent="0" lvl="0" marL="0" rtl="0" algn="ctr">
              <a:lnSpc>
                <a:spcPct val="80000"/>
              </a:lnSpc>
              <a:spcBef>
                <a:spcPts val="1212"/>
              </a:spcBef>
              <a:spcAft>
                <a:spcPts val="0"/>
              </a:spcAft>
              <a:buSzPts val="2142"/>
              <a:buNone/>
            </a:pPr>
            <a:r>
              <a:rPr lang="zh-TW" sz="3060"/>
              <a:t>姓名：</a:t>
            </a:r>
            <a:endParaRPr sz="306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Lustria"/>
              <a:buNone/>
            </a:pPr>
            <a:r>
              <a:rPr lang="zh-TW"/>
              <a:t>一、主題介紹</a:t>
            </a:r>
            <a:endParaRPr/>
          </a:p>
        </p:txBody>
      </p:sp>
      <p:sp>
        <p:nvSpPr>
          <p:cNvPr id="151" name="Google Shape;151;p2"/>
          <p:cNvSpPr txBox="1"/>
          <p:nvPr>
            <p:ph idx="1" type="body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45980" lvl="0" marL="342900" rtl="0" algn="l">
              <a:spcBef>
                <a:spcPts val="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Lustria"/>
              <a:buNone/>
            </a:pPr>
            <a:r>
              <a:rPr lang="zh-TW"/>
              <a:t>二、個人觀察、心得</a:t>
            </a:r>
            <a:endParaRPr/>
          </a:p>
        </p:txBody>
      </p:sp>
      <p:sp>
        <p:nvSpPr>
          <p:cNvPr id="157" name="Google Shape;157;p3"/>
          <p:cNvSpPr txBox="1"/>
          <p:nvPr>
            <p:ph idx="1" type="body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45980" lvl="0" marL="342900" rtl="0" algn="l">
              <a:spcBef>
                <a:spcPts val="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"/>
          <p:cNvSpPr txBox="1"/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Lustria"/>
              <a:buNone/>
            </a:pPr>
            <a:r>
              <a:rPr lang="zh-TW"/>
              <a:t>三、結論</a:t>
            </a:r>
            <a:endParaRPr/>
          </a:p>
        </p:txBody>
      </p:sp>
      <p:sp>
        <p:nvSpPr>
          <p:cNvPr id="163" name="Google Shape;163;p4"/>
          <p:cNvSpPr txBox="1"/>
          <p:nvPr>
            <p:ph idx="1" type="body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noFill/>
          <a:ln>
            <a:noFill/>
          </a:ln>
          <a:effectLst>
            <a:outerShdw blurRad="25400">
              <a:srgbClr val="000000">
                <a:alpha val="45882"/>
              </a:srgbClr>
            </a:outerShdw>
          </a:effectLst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45980" lvl="0" marL="342900" rtl="0" algn="l">
              <a:spcBef>
                <a:spcPts val="0"/>
              </a:spcBef>
              <a:spcAft>
                <a:spcPts val="0"/>
              </a:spcAft>
              <a:buSzPts val="252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石板">
  <a:themeElements>
    <a:clrScheme name="石板">
      <a:dk1>
        <a:srgbClr val="000000"/>
      </a:dk1>
      <a:lt1>
        <a:srgbClr val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2018-07-17T10:35:40Z</dcterms:created>
  <dc:creator>admin</dc:creator>
</cp:coreProperties>
</file>